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522" y="-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Basic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364036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Clocks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clock, see, room, bus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London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 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Three Hippos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hippo,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elevator, move, heavy, top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18-19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Sarah Loves Flowers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ground, plant,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smell, touch, butterfly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WB p. 8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20-21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Willy Plays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bath, boat, splash, wash, tell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I’m Sick!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call, sick, sticky, brush,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teeth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Smell Them!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mushroom,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log, grass, behind, rock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26-27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Dog and a Bug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small, bug, nose, bite, bark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28-29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Playing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soccer, shout,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wait, kick, catch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30-31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49188"/>
            <a:ext cx="718422" cy="9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wjcom_mem003\Desktop\Vivid Reading\Vivid R - Cover (Web)\VIVID READING (L2) Basic Cover2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53612"/>
            <a:ext cx="720079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586002"/>
              </p:ext>
            </p:extLst>
          </p:nvPr>
        </p:nvGraphicFramePr>
        <p:xfrm>
          <a:off x="143508" y="589247"/>
          <a:ext cx="8748972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24236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Colors of Winter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snow, ice, animal, sky, snowman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Cat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and the Rat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fly, song, chase, rat, slow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34-35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 the Store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store, take, umbrella, buy, list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Dinner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use, broom, make, set the table, stairs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Look!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triangle, square,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circle, sandals, beach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They Grow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grow,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carrot, potato, bean, garden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Best Afternoons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candy, chocolate, lollipop,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</a:b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jelly bean, ice cream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Jake’s Bed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cold, get, warm, cozy,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Basic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984632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144016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Clocks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clock, see, room,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London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 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Three Hippos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hippo,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elevator, move,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heavy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top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Sarah Loves Flowers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ground, plant,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smell,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touch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butterfly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20-21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Willy Plays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bath, boat, splash,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wash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tell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I’m Sick!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call, sick, sticky, brush,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teeth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Smell Them!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mushroom,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log, grass,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behind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rock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26-27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Dog and a Bug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small, bug, nose, bite, bark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Playing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soccer, shout,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wait,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kick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catch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8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242787"/>
            <a:ext cx="718422" cy="9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C:\Users\wjcom_mem003\Desktop\Vivid Reading\Vivid R - Cover (Web)\VIVID READING (L2) Basic Cover2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247211"/>
            <a:ext cx="720079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57033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151216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Colors of Winter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snow, ice, animal,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sky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snowman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14,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Cat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and the Rat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fly, song, chase, rat, slow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 the Store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store, take, umbrella, buy, list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Dinner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use, broom, make,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table, stairs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Look!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triangle, square,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circle,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sandals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They Grow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grow,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carrot, potato,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bean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garden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Best Afternoons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candy, chocolate, lollipop,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</a:b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jelly bean, ice cream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Jake’s Bed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cold, get, warm, cozy,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6880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Basic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(10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036902"/>
              </p:ext>
            </p:extLst>
          </p:nvPr>
        </p:nvGraphicFramePr>
        <p:xfrm>
          <a:off x="155248" y="1201317"/>
          <a:ext cx="8836158" cy="4385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245"/>
                <a:gridCol w="718334"/>
                <a:gridCol w="821752"/>
                <a:gridCol w="749899"/>
                <a:gridCol w="1575522"/>
                <a:gridCol w="1800200"/>
                <a:gridCol w="1368152"/>
                <a:gridCol w="1251054"/>
              </a:tblGrid>
              <a:tr h="3927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Clocks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clock, see, room,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London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 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Three Hippos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hippo,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elevator, move,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heavy, top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Sarah Loves Flowers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ground, plant,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smell,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touch, butterfly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20-21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Willy Plays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bath, boat, splash, wash, tell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I’m Sick!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call, sick, sticky, brush,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teeth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Smell Them!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mushroom,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log, grass,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behind, rock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26-27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Dog and a Bug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small, bug, nose, bite, bark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2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Playing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soccer, shout,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wait,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kick, catch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8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Review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 (Unit 1-8)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Copies of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(online supplements)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103195"/>
            <a:ext cx="718422" cy="9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C:\Users\wjcom_mem003\Desktop\Vivid Reading\Vivid R - Cover (Web)\VIVID READING (L2) Basic Cover2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107619"/>
            <a:ext cx="720079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106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186396"/>
              </p:ext>
            </p:extLst>
          </p:nvPr>
        </p:nvGraphicFramePr>
        <p:xfrm>
          <a:off x="155248" y="664530"/>
          <a:ext cx="8836158" cy="4385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245"/>
                <a:gridCol w="718334"/>
                <a:gridCol w="821752"/>
                <a:gridCol w="749899"/>
                <a:gridCol w="1503514"/>
                <a:gridCol w="1728192"/>
                <a:gridCol w="1512168"/>
                <a:gridCol w="1251054"/>
              </a:tblGrid>
              <a:tr h="3927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Colors of Winter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snow, ice, animal,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sky, snowman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14,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Cat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and the Rat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fly, song, chase, rat, slow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 the Store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store, take, umbrella, buy, list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Dinner Together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use, broom, make,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set the table, stairs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Look!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triangle, square,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circle,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sandals, beach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They Grow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grow,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carrot, potato,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bean, garden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9th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Best Afternoons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candy, chocolate, lollipop,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</a:b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jelly bean, ice cream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2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Jake’s Bed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cold, get, warm, cozy,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10th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Review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 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Test (Unit 1-8)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Copies of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(online supplements)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9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1588</Words>
  <Application>Microsoft Office PowerPoint</Application>
  <PresentationFormat>화면 슬라이드 쇼(16:10)</PresentationFormat>
  <Paragraphs>510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16</cp:revision>
  <dcterms:created xsi:type="dcterms:W3CDTF">2022-04-29T04:39:43Z</dcterms:created>
  <dcterms:modified xsi:type="dcterms:W3CDTF">2022-05-09T05:29:26Z</dcterms:modified>
</cp:coreProperties>
</file>