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782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798798"/>
              </p:ext>
            </p:extLst>
          </p:nvPr>
        </p:nvGraphicFramePr>
        <p:xfrm>
          <a:off x="852806" y="2087424"/>
          <a:ext cx="5850889" cy="8059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5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7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2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59715">
                        <a:lnSpc>
                          <a:spcPts val="114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“Picture 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Talk”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prompt question; have them  think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New 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It!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images in the</a:t>
                      </a:r>
                      <a:r>
                        <a:rPr sz="10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images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Picture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Talk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discuss on related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topics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22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4180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1955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 remember;  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</a:t>
                      </a:r>
                      <a:r>
                        <a:rPr sz="10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8625">
                        <a:lnSpc>
                          <a:spcPts val="1150"/>
                        </a:lnSpc>
                        <a:spcBef>
                          <a:spcPts val="5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record 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 the  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2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486025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50"/>
                        </a:lnSpc>
                        <a:spcBef>
                          <a:spcPts val="58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366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exercises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alone or in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the new vocabulary from each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363220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pictures;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1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80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04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sp>
        <p:nvSpPr>
          <p:cNvPr id="6" name="object 3"/>
          <p:cNvSpPr txBox="1"/>
          <p:nvPr/>
        </p:nvSpPr>
        <p:spPr>
          <a:xfrm>
            <a:off x="695341" y="562236"/>
            <a:ext cx="4552950" cy="984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with Fiction Basic </a:t>
            </a:r>
            <a:r>
              <a:rPr lang="en-US" sz="1400" b="1" dirty="0">
                <a:solidFill>
                  <a:srgbClr val="00B050"/>
                </a:solidFill>
                <a:latin typeface="Arial"/>
                <a:cs typeface="Arial"/>
              </a:rPr>
              <a:t>3</a:t>
            </a:r>
            <a:endParaRPr lang="en-US" sz="1400" b="1" dirty="0" smtClean="0">
              <a:solidFill>
                <a:schemeClr val="accent3"/>
              </a:solidFill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spcBef>
                <a:spcPts val="1100"/>
              </a:spcBef>
            </a:pPr>
            <a:r>
              <a:rPr lang="en-US" sz="1000" b="1" spc="-5" dirty="0" smtClean="0">
                <a:latin typeface="Arial"/>
                <a:cs typeface="Arial"/>
              </a:rPr>
              <a:t>Class Time: </a:t>
            </a:r>
            <a:r>
              <a:rPr lang="en-US" sz="1000" spc="-5" dirty="0" smtClean="0">
                <a:latin typeface="Arial"/>
                <a:cs typeface="Arial"/>
              </a:rPr>
              <a:t>40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Unit: </a:t>
            </a:r>
            <a:r>
              <a:rPr lang="en-US" sz="1000" spc="-5" dirty="0" smtClean="0">
                <a:latin typeface="Arial"/>
                <a:cs typeface="Arial"/>
              </a:rPr>
              <a:t>Unit 1 I Want to Be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Safe</a:t>
            </a: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New </a:t>
            </a:r>
            <a:r>
              <a:rPr lang="en-US" sz="1000" b="1" spc="-10" dirty="0" smtClean="0">
                <a:latin typeface="Arial"/>
                <a:cs typeface="Arial"/>
              </a:rPr>
              <a:t>Words: </a:t>
            </a:r>
            <a:r>
              <a:rPr lang="en-US" sz="1000" spc="-5" dirty="0" smtClean="0">
                <a:latin typeface="Arial"/>
                <a:cs typeface="Arial"/>
              </a:rPr>
              <a:t>put on, please, </a:t>
            </a:r>
            <a:r>
              <a:rPr lang="en-US" sz="1000" dirty="0" smtClean="0">
                <a:latin typeface="Arial"/>
                <a:cs typeface="Arial"/>
              </a:rPr>
              <a:t>safe, helmet,</a:t>
            </a:r>
            <a:r>
              <a:rPr lang="en-US" sz="1000" spc="2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gloves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tabLst>
                <a:tab pos="1877695" algn="l"/>
              </a:tabLst>
            </a:pPr>
            <a:r>
              <a:rPr lang="en-US" sz="1000" b="1" spc="-5" dirty="0" smtClean="0">
                <a:latin typeface="Arial"/>
                <a:cs typeface="Arial"/>
              </a:rPr>
              <a:t>Sentence</a:t>
            </a:r>
            <a:r>
              <a:rPr lang="en-US" sz="1000" b="1" spc="10" dirty="0" smtClean="0">
                <a:latin typeface="Arial"/>
                <a:cs typeface="Arial"/>
              </a:rPr>
              <a:t> </a:t>
            </a:r>
            <a:r>
              <a:rPr lang="en-US" sz="1000" b="1" spc="-5" dirty="0" smtClean="0">
                <a:latin typeface="Arial"/>
                <a:cs typeface="Arial"/>
              </a:rPr>
              <a:t>Pattern:</a:t>
            </a:r>
            <a:r>
              <a:rPr lang="en-US" sz="1000" b="1" spc="20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Put</a:t>
            </a:r>
            <a:r>
              <a:rPr lang="en-US" sz="1000" u="sng" spc="-5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lang="en-US" sz="1000" spc="-5" dirty="0" smtClean="0">
                <a:latin typeface="Arial"/>
                <a:cs typeface="Arial"/>
              </a:rPr>
              <a:t>on,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please.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7" name="Picture 2" descr="C:\Users\wjcom_mem003\Desktop\Vivid Reading\Vivid R - Cover (Web)\VIVID READING (L2) Basic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35" y="487637"/>
            <a:ext cx="906765" cy="120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372</Words>
  <Application>Microsoft Office PowerPoint</Application>
  <PresentationFormat>사용자 지정</PresentationFormat>
  <Paragraphs>57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2022-05-09T06:30:21Z</dcterms:created>
  <dcterms:modified xsi:type="dcterms:W3CDTF">2022-05-09T06:32:34Z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2022-05-09T00:00:00Z</vt:filetime>
  </property>
</Properties>
</file>