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522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38428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Want to Be Safe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put 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please, safe, helmet, gloves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See…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desert, sand, forest, mountain, help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18-19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Good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pear, chips, cookies,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different, delicious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20-21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Bob and Blob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guitar, yard, watch, hear, teach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swim, water, stand, alligator,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snap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Neighbors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neighbor, walk, skateboard,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tennis, bake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Tomorrow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shorts, boots, raincoat, rain, trip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28-29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I Say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mistake, sorry, thank,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talk, excuse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30-31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 descr="C:\Users\wjcom_mem003\Desktop\Vivid Reading\Vivid R - Cover (Web)\VIVID READING (L2) Basic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991" y="52119"/>
            <a:ext cx="720080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52119"/>
            <a:ext cx="719101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485992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24236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 Socks, Short Socks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long, medium, short, pants, skirt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 Are My Glasses?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glasses, purse, try, listen, kitchen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Nice Surprises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camp, meet, nice, surprise, month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Grapes and Milk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things,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grapes, jam, chees, butter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Bugs,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Bugs, Bugs!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fast, loud, sting, true, dig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Our Van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van, travel, people, learn,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night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Special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Sister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sound, lips, understand, deaf, feel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Stories and the Truth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story, funny, scary, exciting,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truth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651135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44016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Want to Be Safe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put 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please, safe,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helmet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gloves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See…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desert, sand, forest,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mountain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help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Good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pear, chips, cookies,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delicious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Bob and Blob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guitar, yard, watch,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hear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swim, water, stand,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alligator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snap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Neighbors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neighbor, walk, skateboard,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tennis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bake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Tomorrow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shorts, boots, raincoat,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rain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trip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I Say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mistake, sorry, thank,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talk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excuse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 descr="C:\Users\wjcom_mem003\Desktop\Vivid Reading\Vivid R - Cover (Web)\VIVID READING (L2) Basic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991" y="238703"/>
            <a:ext cx="720080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238703"/>
            <a:ext cx="719101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69204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84176"/>
                <a:gridCol w="151216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 Socks, Short Socks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long, medium, short,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pants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skirt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10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 Are My Glasses?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glasses, purse, try,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listen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kitchen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Nice Surprises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camp, meet, nice,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surprise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month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Grapes and Milk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things,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grapes, jam, 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chees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butter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Bugs,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Bugs, Bugs!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fast, loud, sting, true, dig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Our Van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van, travel, people,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learn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night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Special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Sister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sound, lips, understand,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deaf, feel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Stories and the Truth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story, funny, scary,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exciting,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truth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56880"/>
            <a:ext cx="420653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Basic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(10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030068"/>
              </p:ext>
            </p:extLst>
          </p:nvPr>
        </p:nvGraphicFramePr>
        <p:xfrm>
          <a:off x="155248" y="1201317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575522"/>
                <a:gridCol w="1800200"/>
                <a:gridCol w="1368152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Want to Be Safe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put 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please, safe,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helmet, gloves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16-17 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See…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desert, sand, forest,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mountain, help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18-19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Good Lunch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pear, chips, cookies,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different, delicious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20-21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Bob and Blob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guitar, yard, watch,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hear, teach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22-23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the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swim, water, stand,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alligator,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snap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24-25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Neighbors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neighbor, walk, skateboard,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tennis, bake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26-27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Tomorrow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shorts, boots, raincoat,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rain, trip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28-29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I Say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mistake, sorry, thank,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talk, excuse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30-31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8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 descr="C:\Users\wjcom_mem003\Desktop\Vivid Reading\Vivid R - Cover (Web)\VIVID READING (L2) Basic Cover3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991" y="99003"/>
            <a:ext cx="720080" cy="954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99003"/>
            <a:ext cx="719101" cy="954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1106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836808"/>
              </p:ext>
            </p:extLst>
          </p:nvPr>
        </p:nvGraphicFramePr>
        <p:xfrm>
          <a:off x="155248" y="664530"/>
          <a:ext cx="8836158" cy="43859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1245"/>
                <a:gridCol w="718334"/>
                <a:gridCol w="821752"/>
                <a:gridCol w="749899"/>
                <a:gridCol w="1647530"/>
                <a:gridCol w="1584176"/>
                <a:gridCol w="1512168"/>
                <a:gridCol w="1251054"/>
              </a:tblGrid>
              <a:tr h="39277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 Socks, Short Socks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long, medium, short,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pants, skirt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14,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Workbook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 Worksheet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Classbooster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 Are My Glasses?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glasses, purse, try,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listen, kitchen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34-35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Nice Surprises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camp, meet, nice,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surprise, month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36-37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Grapes and Milk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things,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grapes, jam,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chees, butter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38-39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Bugs,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Bugs, Bugs!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fast, loud, sting, true, dig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 Our Van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van, travel, people,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learn,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night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F3F0F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9th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Special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Sister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sound, lips, understand,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deaf, feel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8231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Stories and the Truth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story, funny, scary,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exciting,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truth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Worksheet Unit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10th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Review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2771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Lesson 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Test (Unit 1-8)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Copies of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(online supplements)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9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1621</Words>
  <Application>Microsoft Office PowerPoint</Application>
  <PresentationFormat>화면 슬라이드 쇼(16:10)</PresentationFormat>
  <Paragraphs>522</Paragraphs>
  <Slides>6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7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19</cp:revision>
  <dcterms:created xsi:type="dcterms:W3CDTF">2022-04-29T04:39:43Z</dcterms:created>
  <dcterms:modified xsi:type="dcterms:W3CDTF">2022-05-09T06:46:14Z</dcterms:modified>
</cp:coreProperties>
</file>