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5715000" type="screen16x1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F6F9"/>
    <a:srgbClr val="E6FDFE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22" y="-132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923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6163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3622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650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842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69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6422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0616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248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8478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155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23C2D9-7018-49D8-85EC-013A632101B8}" type="datetimeFigureOut">
              <a:rPr lang="en-US" smtClean="0"/>
              <a:t>5/2/2022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9DA39-39F5-4D51-A6BD-0B7993481E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7356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85523"/>
            <a:ext cx="430752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Starter </a:t>
            </a: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3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340304"/>
              </p:ext>
            </p:extLst>
          </p:nvPr>
        </p:nvGraphicFramePr>
        <p:xfrm>
          <a:off x="143508" y="1057298"/>
          <a:ext cx="8856985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476164"/>
                <a:gridCol w="1764196"/>
                <a:gridCol w="792088"/>
                <a:gridCol w="864096"/>
                <a:gridCol w="1080121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This and That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watch, bib, ring, bag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ib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oy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24-25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Open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 Door!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open, sofa, bench, quick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n, ben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26-27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Liv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 in…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nest, hut,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barn, igloo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n, igl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WB p. 8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28-29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Who Are They?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sister, mom, dad, uncle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ad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unc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30-31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Am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From…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Greece, Korea, France, Mexico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K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im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ance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He Is Smart!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cousin, smart, aunt, strong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au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nt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other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34-35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Mom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doctor, cook, vet, baker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d, v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et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12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36-37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 Can You Play?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judo, ping pong, chess,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golf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pi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ng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po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ng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ess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13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WB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p. 38-39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38-41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1 or Midterm Test (Units 1-8)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6" name="Picture 2" descr="C:\Users\wjcom_mem003\Desktop\Vivid Reading\Vivid R - Cover (Web)\VIVID READING (L1) Starter Cover2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20" y="58713"/>
            <a:ext cx="720080" cy="95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3" y="58714"/>
            <a:ext cx="722799" cy="95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78438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표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282904"/>
              </p:ext>
            </p:extLst>
          </p:nvPr>
        </p:nvGraphicFramePr>
        <p:xfrm>
          <a:off x="143508" y="589247"/>
          <a:ext cx="8856985" cy="4536506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576064"/>
                <a:gridCol w="720080"/>
                <a:gridCol w="792088"/>
                <a:gridCol w="792088"/>
                <a:gridCol w="1584176"/>
                <a:gridCol w="1548172"/>
                <a:gridCol w="900100"/>
                <a:gridCol w="864096"/>
                <a:gridCol w="1080121"/>
              </a:tblGrid>
              <a:tr h="348962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42-45</a:t>
                      </a:r>
                      <a:endParaRPr lang="en-US" dirty="0"/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She Is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Washing…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spoon, pot, jug, cup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wa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sp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40-41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46-49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How Many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Parrots?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owl,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eagle, swan, parrot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gle,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42-43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50-53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Where Is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It?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rug,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TV, lamp, desk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fl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la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mp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44-45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54-57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Fun at the Farm!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duck, cow, pig, hen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m, 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ig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46-47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58-61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Wall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moon,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star, comet, cloud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n, com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et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48-49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62-65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Like the Yak!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deer, ram, ox, yak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am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d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eer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19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50-51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</a:t>
                      </a:r>
                      <a:endParaRPr lang="en-US" sz="8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Worksheet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348962">
                <a:tc rowSpan="3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66-69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Today Is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Saturday!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Monday, Thursday,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Friday, Saturday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Engli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iday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52-53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70-73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Superboy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!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kern="100" baseline="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Supergirl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t-shirt, vest, coat, cape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t-sh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t, c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WB p.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54-55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rgbClr val="EBF6F9"/>
                    </a:solidFill>
                  </a:tcPr>
                </a:tc>
              </a:tr>
              <a:tr h="34896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74-77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Review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Test </a:t>
                      </a: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(Units 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9-16)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Writing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Worksheet</a:t>
                      </a:r>
                      <a:endParaRPr lang="en-US" sz="900" kern="100" baseline="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Final Test</a:t>
                      </a:r>
                      <a:endParaRPr lang="en-US" sz="900" kern="100" dirty="0" smtClean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720459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254903"/>
            <a:ext cx="4307526" cy="946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400" b="1" dirty="0" smtClean="0">
                <a:solidFill>
                  <a:srgbClr val="00B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Syllabus</a:t>
            </a:r>
            <a:r>
              <a:rPr lang="en-US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for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Vivid Reading with Fiction Starter </a:t>
            </a:r>
            <a:r>
              <a:rPr lang="en-US" sz="1400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endParaRPr lang="en-US" sz="1400" b="1" dirty="0" smtClean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(8 weeks / 2 classes per week) 	       </a:t>
            </a:r>
          </a:p>
          <a:p>
            <a:pPr>
              <a:lnSpc>
                <a:spcPct val="150000"/>
              </a:lnSpc>
            </a:pPr>
            <a:r>
              <a:rPr lang="en-US" sz="900" dirty="0" smtClean="0">
                <a:latin typeface="Arial" panose="020B0604020202020204" pitchFamily="34" charset="0"/>
                <a:cs typeface="Arial" panose="020B0604020202020204" pitchFamily="34" charset="0"/>
              </a:rPr>
              <a:t>Monthly Schedule</a:t>
            </a: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235534"/>
              </p:ext>
            </p:extLst>
          </p:nvPr>
        </p:nvGraphicFramePr>
        <p:xfrm>
          <a:off x="155248" y="1489350"/>
          <a:ext cx="8833504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512168"/>
                <a:gridCol w="1728192"/>
                <a:gridCol w="864096"/>
                <a:gridCol w="792088"/>
                <a:gridCol w="110438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1st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6-9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This and That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watch, bib, ring, bag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ib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t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oy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24-25</a:t>
                      </a:r>
                      <a:r>
                        <a:rPr lang="en-US" sz="900" kern="1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1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2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10-13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Open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the Door!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open, sofa, bench, quick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ee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n, ben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26-27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2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2nd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14-17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Liv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 in…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nest, hut,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barn, igloo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n, igl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8 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28-29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18-21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4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Who Are They?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sister, mom, dad, uncle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ad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unc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le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30-31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4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3rd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22-25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Am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From…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Greece, Korea, France, Mexico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K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im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ance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32-33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5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26-29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6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He Is Smart!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cousin, smart, aunt, strong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au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nt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br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other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34-35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6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4th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30-33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My Mom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doctor, cook, vet, baker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d, v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et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36-37 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7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 </a:t>
                      </a: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SB p. 34-37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8</a:t>
                      </a:r>
                      <a:endParaRPr lang="en-US" sz="900" kern="10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What Can You Play?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judo, ping pong, chess,</a:t>
                      </a:r>
                      <a:r>
                        <a:rPr lang="en-US" sz="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golf</a:t>
                      </a:r>
                      <a:endParaRPr lang="en-US" sz="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pi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ng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po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ng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ess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WB p. 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WB p. 38-39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 Test 8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Midterm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Test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2" descr="C:\Users\wjcom_mem003\Desktop\Vivid Reading\Vivid R - Cover (Web)\VIVID READING (L1) Starter Cover2_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0420" y="247210"/>
            <a:ext cx="720080" cy="9541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2983" y="247211"/>
            <a:ext cx="722799" cy="954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564842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표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4070623"/>
              </p:ext>
            </p:extLst>
          </p:nvPr>
        </p:nvGraphicFramePr>
        <p:xfrm>
          <a:off x="155248" y="265214"/>
          <a:ext cx="8833504" cy="374441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9566"/>
                <a:gridCol w="716146"/>
                <a:gridCol w="819249"/>
                <a:gridCol w="747615"/>
                <a:gridCol w="1656184"/>
                <a:gridCol w="1512168"/>
                <a:gridCol w="936104"/>
                <a:gridCol w="792088"/>
                <a:gridCol w="1104384"/>
              </a:tblGrid>
              <a:tr h="41604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Week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Lesson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Pages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Unit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Target Words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Phonics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Homework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prepare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3873" marR="53873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42-45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She Is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Washing…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spoon, pot, jug, cup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wa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sp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 14 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40-41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46-49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How Many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Parrots?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owl,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eagle, swan, parrot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gle,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f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v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42-43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50-53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Where Is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It?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rug,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TV, lamp, desk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fl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r,</a:t>
                      </a:r>
                      <a:r>
                        <a:rPr lang="en-US" sz="900" kern="100" baseline="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la</a:t>
                      </a:r>
                      <a:r>
                        <a:rPr lang="en-US" sz="900" kern="100" baseline="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mp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44-45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54-57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Fun at the Farm!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duck, cow, pig, hen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m, 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ig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46-47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12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58-61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The Wall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moon,</a:t>
                      </a:r>
                      <a:r>
                        <a:rPr lang="en-US" sz="9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star, comet, cloud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oo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n, com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et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48-49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Test 13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62-65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 Like the Yak!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deer, ram, ox, yak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am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d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eer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50-51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Unit Test 14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16046">
                <a:tc rowSpan="2"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b="1" kern="10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8th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66-69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Today Is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Saturday!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Monday, Thursday, 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Friday, Saturday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Engli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sh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Fr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iday</a:t>
                      </a:r>
                      <a:endParaRPr lang="en-US" sz="900" kern="1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52-53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Unit Test 15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16046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Lesson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SB p. 70-73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Unit 16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Superboy</a:t>
                      </a:r>
                      <a:r>
                        <a:rPr lang="en-US" sz="10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!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000" kern="100" baseline="0" dirty="0" err="1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Supergirl</a:t>
                      </a:r>
                      <a:r>
                        <a:rPr lang="en-US" sz="1000" kern="100" baseline="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!</a:t>
                      </a:r>
                      <a:endParaRPr lang="en-US" sz="10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t-shirt, vest, coat, cape</a:t>
                      </a:r>
                      <a:endParaRPr lang="en-US" sz="900" kern="100" dirty="0"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t-sh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ir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t, c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900" kern="1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US" sz="900" kern="100" dirty="0" smtClean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맑은 고딕"/>
                          <a:cs typeface="Arial" panose="020B0604020202020204" pitchFamily="34" charset="0"/>
                        </a:rPr>
                        <a:t>e</a:t>
                      </a:r>
                      <a:endParaRPr lang="en-US" sz="900" kern="1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맑은 고딕"/>
                        <a:cs typeface="Arial" panose="020B0604020202020204" pitchFamily="34" charset="0"/>
                      </a:endParaRPr>
                    </a:p>
                  </a:txBody>
                  <a:tcPr marL="52641" marR="52641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l-PL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WB p. </a:t>
                      </a:r>
                      <a:r>
                        <a:rPr lang="en-US" sz="900" kern="10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54-55</a:t>
                      </a:r>
                      <a:endParaRPr lang="en-US" sz="1000" kern="10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 Unit Test </a:t>
                      </a: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</a:p>
                    <a:p>
                      <a:pPr algn="ctr" latinLnBrk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900" kern="10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Final</a:t>
                      </a:r>
                      <a:r>
                        <a:rPr lang="en-US" sz="900" kern="100" baseline="0" dirty="0" smtClean="0">
                          <a:solidFill>
                            <a:srgbClr val="000000"/>
                          </a:solidFill>
                          <a:effectLst/>
                          <a:latin typeface="Arial"/>
                          <a:ea typeface="맑은 고딕"/>
                          <a:cs typeface="Times New Roman"/>
                        </a:rPr>
                        <a:t> Test</a:t>
                      </a:r>
                      <a:endParaRPr lang="en-US" sz="1000" kern="100" dirty="0">
                        <a:effectLst/>
                        <a:latin typeface="맑은 고딕"/>
                        <a:ea typeface="맑은 고딕"/>
                        <a:cs typeface="Times New Roman"/>
                      </a:endParaRPr>
                    </a:p>
                  </a:txBody>
                  <a:tcPr marL="52705" marR="52705" marT="9525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8354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1095</Words>
  <Application>Microsoft Office PowerPoint</Application>
  <PresentationFormat>화면 슬라이드 쇼(16:10)</PresentationFormat>
  <Paragraphs>386</Paragraphs>
  <Slides>4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5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hangyeol</dc:creator>
  <cp:lastModifiedBy>hangyeol</cp:lastModifiedBy>
  <cp:revision>12</cp:revision>
  <dcterms:created xsi:type="dcterms:W3CDTF">2022-04-29T04:39:43Z</dcterms:created>
  <dcterms:modified xsi:type="dcterms:W3CDTF">2022-05-01T23:35:46Z</dcterms:modified>
</cp:coreProperties>
</file>