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22" y="-13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430752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Starter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969624"/>
              </p:ext>
            </p:extLst>
          </p:nvPr>
        </p:nvGraphicFramePr>
        <p:xfrm>
          <a:off x="143508" y="1057298"/>
          <a:ext cx="8856985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1548172"/>
                <a:gridCol w="900100"/>
                <a:gridCol w="864096"/>
                <a:gridCol w="1080121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Going to Places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mall, pool, park, airport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24-25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Away We Go!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train, jet, car, ship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ai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n,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ip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26-27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Get Moving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hike, garden, fish, jog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k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j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og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WB p. 8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28-29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Let’s Go Camping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tent, backpack, lantern, map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te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nt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m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ap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30-31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At the Garden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Store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tulip, lily, rose, sunflower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</a:t>
                      </a: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ee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How much?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twenty,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forty, hundred, thirty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an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th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ty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34-35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What’s Wrong?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runny nose, headache,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cold,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toothache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ld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thache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12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36-37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It’s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Scary!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seesaw. swing, slide, maze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sw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ing, 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sl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ide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38-39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C:\Users\wjcom_mem003\Desktop\Vivid Reading\Vivid R - Cover (Web)\VIVID READING (L1) Starter Cover3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301" y="58519"/>
            <a:ext cx="713656" cy="94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283" y="61957"/>
            <a:ext cx="707580" cy="942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891168"/>
              </p:ext>
            </p:extLst>
          </p:nvPr>
        </p:nvGraphicFramePr>
        <p:xfrm>
          <a:off x="143508" y="589247"/>
          <a:ext cx="8856985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476164"/>
                <a:gridCol w="1656184"/>
                <a:gridCol w="900100"/>
                <a:gridCol w="864096"/>
                <a:gridCol w="1080121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It’s Your Birthday!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March, June, July, December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J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u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ty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Larger and Louder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zebra, elephant, lane,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road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oa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d, ice cr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ea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Class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crayon,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ruler, clay, eraser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ayon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d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How Often?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flute, piano, cello, drums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ute, J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lang="en-US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Different Tastes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spicy,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sour, sweet, bitter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sw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How Do I Get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There?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turn,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left, right, cross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 str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50-51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What Time Is It?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school, gym, toy store, zoo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oy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store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 the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Kitchen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cook, fry, chop,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peel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54-55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430752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Starter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913350"/>
              </p:ext>
            </p:extLst>
          </p:nvPr>
        </p:nvGraphicFramePr>
        <p:xfrm>
          <a:off x="155248" y="1489350"/>
          <a:ext cx="8833504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584176"/>
                <a:gridCol w="864096"/>
                <a:gridCol w="792088"/>
                <a:gridCol w="110438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It’s Your Birthday!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March, June, July, December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J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u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ty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Larger and Louder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zebra, elephant, lane,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road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oa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d, ice cr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ea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Get Moving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hike, garden, fish, jog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k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j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og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Let’s Go Camping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tent, backpack, lantern, map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te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nt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m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ap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At the Garden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Store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tulip, lily, rose, sunflower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</a:t>
                      </a: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ee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How much?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twenty,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forty, hundred, thirty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an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th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ty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What’s Wrong?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runny nose, headache,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cold,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toothache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ld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thache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It’s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Scary!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seesaw. swing, slide, maze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sw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ing, 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sl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ide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C:\Users\wjcom_mem003\Desktop\Vivid Reading\Vivid R - Cover (Web)\VIVID READING (L1) Starter Cover3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301" y="251466"/>
            <a:ext cx="713656" cy="94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614" y="254904"/>
            <a:ext cx="707580" cy="942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328166"/>
              </p:ext>
            </p:extLst>
          </p:nvPr>
        </p:nvGraphicFramePr>
        <p:xfrm>
          <a:off x="155248" y="265214"/>
          <a:ext cx="8833504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584176"/>
                <a:gridCol w="864096"/>
                <a:gridCol w="792088"/>
                <a:gridCol w="110438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It’s Your Birthday!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March, June, July, December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J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u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ty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Larger and Louder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zebra, elephant, lane,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road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oa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d, ice cr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ea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Class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crayon,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ruler, clay, eraser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ayon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d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ay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How Often?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flute, piano, cello, drums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ute, J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lang="en-US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Different Tastes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spicy,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sour, sweet, bitter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sw</a:t>
                      </a: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How Do I Get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There?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turn,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left, right, cross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 str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Unit Test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What Time Is It?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school, gym, toy store, zoo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 </a:t>
                      </a:r>
                    </a:p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oy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store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Unit Test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 the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Kitchen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cook, fry, chop,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peel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Unit Test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Final</a:t>
                      </a:r>
                      <a:r>
                        <a:rPr lang="en-US" sz="900" kern="1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 Test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1082</Words>
  <Application>Microsoft Office PowerPoint</Application>
  <PresentationFormat>화면 슬라이드 쇼(16:10)</PresentationFormat>
  <Paragraphs>386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13</cp:revision>
  <dcterms:created xsi:type="dcterms:W3CDTF">2022-04-29T04:39:43Z</dcterms:created>
  <dcterms:modified xsi:type="dcterms:W3CDTF">2022-05-02T07:50:14Z</dcterms:modified>
</cp:coreProperties>
</file>