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F6"/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26" y="-62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5368714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&amp; Nonfiction Master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843734"/>
              </p:ext>
            </p:extLst>
          </p:nvPr>
        </p:nvGraphicFramePr>
        <p:xfrm>
          <a:off x="143508" y="1057298"/>
          <a:ext cx="8820980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2196244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Working Together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rest, challenge,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match,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win, manage, goal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Into the Future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basement, silver, enter,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spin, future, return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Clever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steal, jewelry, police,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visit, weak, bury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Inside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Royalty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queen, palace,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country,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church, leader, bow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Tiger Trouble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wild, backyard, huge,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hunt.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angry, attack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Meat-Eating Plant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snap,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trap, insect,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digest, require, dead</a:t>
                      </a: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Time for Tea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meal, invite, tradition,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thin, thick, fresh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Water Problem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Africa, safe, well,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provide, donate, raise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wjcom_mem003\Desktop\Vivid Reading\Vivid Reading cover (image)\VIVID READING (L4) Master Cover3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19" y="51008"/>
            <a:ext cx="720079" cy="95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536" y="49188"/>
            <a:ext cx="720657" cy="955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278285"/>
              </p:ext>
            </p:extLst>
          </p:nvPr>
        </p:nvGraphicFramePr>
        <p:xfrm>
          <a:off x="143508" y="481237"/>
          <a:ext cx="8748972" cy="4824534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48172"/>
                <a:gridCol w="2160240"/>
                <a:gridCol w="1008112"/>
                <a:gridCol w="1152128"/>
              </a:tblGrid>
              <a:tr h="37111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From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Rags to Riches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rich, gentlemen, journey,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coin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, knock, oil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14 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40-41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Perfect Friend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healthy, kitten, perfect,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prefer, daughter, wheelchair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15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42-43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Review</a:t>
                      </a: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Good Trick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puma, approach, lick,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loudly, run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away, trick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16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44-45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Windsor Castle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castle, fortress, protect,</a:t>
                      </a:r>
                      <a:endParaRPr lang="en-US" sz="900" baseline="0" dirty="0" smtClean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foreign, guard, danger</a:t>
                      </a: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17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46-47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Review</a:t>
                      </a: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Free to Learn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learn,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threaten, speak out,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brave, peace, prize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48-49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Sea Life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necessary, plankton, tiny,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suit, disappear, comfortable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19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50-51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Review</a:t>
                      </a: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1118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Golden Gate Bridge?</a:t>
                      </a:r>
                      <a:endParaRPr lang="en-US" sz="10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gate, bridge,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east,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fancy, beneath, special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52-53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Being a Friend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to Others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lonely, bully, idea,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buddy, simple, upset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21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54-55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711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5368714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&amp; Nonfiction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06123"/>
              </p:ext>
            </p:extLst>
          </p:nvPr>
        </p:nvGraphicFramePr>
        <p:xfrm>
          <a:off x="155248" y="1489350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944216"/>
                <a:gridCol w="1080120"/>
                <a:gridCol w="129614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Working Together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rest, challenge,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match,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win, manage, goal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Into the Future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basement, silver, enter,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spin, future, return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Clever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steal, jewelry, police,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visit, weak, bury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Inside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Royalty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queen, palace,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country,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church, leader, bow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Tiger Trouble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wild, backyard, huge,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hunt.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angry, attack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Meat-Eating Plant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snap,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trap, insect,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digest, require, dead</a:t>
                      </a: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Time for Tea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meal, invite, tradition,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thin, thick, fresh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Water Problem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Africa, safe, well,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provide, donate, raise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wjcom_mem003\Desktop\Vivid Reading\Vivid Reading cover (image)\VIVID READING (L4) Master Cover3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19" y="238951"/>
            <a:ext cx="720079" cy="95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536" y="237131"/>
            <a:ext cx="720657" cy="955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142017"/>
              </p:ext>
            </p:extLst>
          </p:nvPr>
        </p:nvGraphicFramePr>
        <p:xfrm>
          <a:off x="155248" y="265214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944216"/>
                <a:gridCol w="1152128"/>
                <a:gridCol w="1224136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From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Rags to Riches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rich, gentlemen, journey,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coin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, knock, oil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Perfect Friend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healthy, kitten, perfect,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prefer, daughter, wheelchair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Good Trick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puma, approach, lick,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loudly, run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away, trick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Windsor Castle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castle, fortress, protect,</a:t>
                      </a:r>
                      <a:endParaRPr lang="en-US" sz="900" baseline="0" dirty="0" smtClean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foreign, guard, danger</a:t>
                      </a: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Free to Learn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learn,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threaten, speak out,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brave, peace, prize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Sea Life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necessary, plankton, tiny,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suit, disappear, comfortable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14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Golden Gate Bridge?</a:t>
                      </a:r>
                      <a:endParaRPr lang="en-US" sz="10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gate, bridge,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east,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fancy, beneath, special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Being a Friend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to Others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lonely, bully, idea,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buddy, simple, upset</a:t>
                      </a:r>
                      <a:endParaRPr lang="en-US" sz="900" dirty="0"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1094</Words>
  <Application>Microsoft Office PowerPoint</Application>
  <PresentationFormat>화면 슬라이드 쇼(16:10)</PresentationFormat>
  <Paragraphs>373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27</cp:revision>
  <dcterms:created xsi:type="dcterms:W3CDTF">2022-04-29T04:39:43Z</dcterms:created>
  <dcterms:modified xsi:type="dcterms:W3CDTF">2022-05-26T08:47:34Z</dcterms:modified>
</cp:coreProperties>
</file>