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5715000" type="screen16x1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0F6"/>
    <a:srgbClr val="EBF6F9"/>
    <a:srgbClr val="E6FDF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6" d="100"/>
          <a:sy n="96" d="100"/>
        </p:scale>
        <p:origin x="-1200" y="-90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23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616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362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650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842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969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422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1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4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47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155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23C2D9-7018-49D8-85EC-013A632101B8}" type="datetimeFigureOut">
              <a:rPr lang="en-US" smtClean="0"/>
              <a:t>5/24/2022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735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85523"/>
            <a:ext cx="5169941" cy="9464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Syllabus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Vivid Reading with Fiction &amp; Nonfiction Plus 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endParaRPr lang="en-US" sz="1400" b="1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(8 weeks / 3 classes per week) 	       </a:t>
            </a:r>
          </a:p>
          <a:p>
            <a:pPr>
              <a:lnSpc>
                <a:spcPct val="150000"/>
              </a:lnSpc>
            </a:pP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Monthly Schedule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7800048"/>
              </p:ext>
            </p:extLst>
          </p:nvPr>
        </p:nvGraphicFramePr>
        <p:xfrm>
          <a:off x="143508" y="1057298"/>
          <a:ext cx="8820980" cy="4536506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576064"/>
                <a:gridCol w="720080"/>
                <a:gridCol w="792088"/>
                <a:gridCol w="792088"/>
                <a:gridCol w="1476164"/>
                <a:gridCol w="2304256"/>
                <a:gridCol w="1008112"/>
                <a:gridCol w="1152128"/>
              </a:tblGrid>
              <a:tr h="34896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1st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6-9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Baby Brother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feed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take care, inside, noisy, belly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6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24-25</a:t>
                      </a:r>
                      <a:r>
                        <a:rPr lang="en-US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10-13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Hurricane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occur,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badly, town, hurricane, think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26-27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1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2nd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14-17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School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Club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student, robot, draw, work, cool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8 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28-29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18-21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You’re Invited!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singer, actor,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May, miss, ticket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30-31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Review</a:t>
                      </a:r>
                      <a:endParaRPr lang="en-US" sz="10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3rd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22-25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Drops of Water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drop, ocean,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change, sunny, cloudy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10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32-33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26-29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Didgeridoo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present, wonder, ready,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proud, instrument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11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34-35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1000" dirty="0"/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30-33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Longest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Game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last, team, stick, hit, cricket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12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36-37 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34-37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Play Well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piece,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wheel, break, hurt, round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13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38-39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38-41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1 or Midterm Test (Units 1-8)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Midterm Test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985" y="49188"/>
            <a:ext cx="726910" cy="962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 descr="C:\Users\wjcom_mem003\Desktop\Vivid Reading\Vivid Reading cover (image)\VIVID READING (L3) Plus Cover2_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462" y="49188"/>
            <a:ext cx="720079" cy="954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78438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0814578"/>
              </p:ext>
            </p:extLst>
          </p:nvPr>
        </p:nvGraphicFramePr>
        <p:xfrm>
          <a:off x="143508" y="589247"/>
          <a:ext cx="8748972" cy="4536506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576064"/>
                <a:gridCol w="720080"/>
                <a:gridCol w="792088"/>
                <a:gridCol w="792088"/>
                <a:gridCol w="1332148"/>
                <a:gridCol w="2376264"/>
                <a:gridCol w="1008112"/>
                <a:gridCol w="1152128"/>
              </a:tblGrid>
              <a:tr h="34896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42-45</a:t>
                      </a:r>
                      <a:endParaRPr lang="en-US" dirty="0"/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Light of the Stars</a:t>
                      </a: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dark,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above, evening, beautiful, away</a:t>
                      </a:r>
                      <a:endParaRPr lang="en-US" sz="9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14 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40-41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46-49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My Heroes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rush, cry, firefighter, photographer,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job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42-43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8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50-53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Lost Map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hobby,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lose, mad, problem, smartphone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44-45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54-57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Dining Differences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sadly, plate,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begin, rice, fork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46-47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8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58-61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Bad Fox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agree, follow,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dinner, donkey, deep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18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48-49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62-65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Shapes Everywhere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corner,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hill, terrible, beehive, everywhere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50-51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21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8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66-69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Natural Soap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few, choose, soap,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unhealthy, world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52-53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70-73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Paper Plane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plane,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some, paper, throw, window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54-55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74-77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</a:t>
                      </a: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 </a:t>
                      </a: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Final Test </a:t>
                      </a: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(Units </a:t>
                      </a: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9-16)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Final Test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2045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254903"/>
            <a:ext cx="5219634" cy="9464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Syllabus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Vivid Reading with Fiction &amp; Nonfiction Plus 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endParaRPr lang="en-US" sz="1400" b="1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(8 weeks / 2 classes per week) 	       </a:t>
            </a:r>
          </a:p>
          <a:p>
            <a:pPr>
              <a:lnSpc>
                <a:spcPct val="150000"/>
              </a:lnSpc>
            </a:pP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Monthly Schedule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4391786"/>
              </p:ext>
            </p:extLst>
          </p:nvPr>
        </p:nvGraphicFramePr>
        <p:xfrm>
          <a:off x="155248" y="1489350"/>
          <a:ext cx="8809240" cy="37444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9566"/>
                <a:gridCol w="716146"/>
                <a:gridCol w="819249"/>
                <a:gridCol w="747615"/>
                <a:gridCol w="1656184"/>
                <a:gridCol w="1944216"/>
                <a:gridCol w="1080120"/>
                <a:gridCol w="1296144"/>
              </a:tblGrid>
              <a:tr h="41604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1st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6-9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1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Baby Brother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feed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take care, inside, noisy, belly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6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24-25</a:t>
                      </a:r>
                      <a:r>
                        <a:rPr lang="en-US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2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10-13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Hurricane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occur,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badly, town, hurricane, think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26-27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2nd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14-17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School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Club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student, robot, draw, work, cool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8 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28-29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18-21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4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You’re Invited!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singer, actor,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May, miss, ticket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30-31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3rd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22-25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Drops of Water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drop, ocean,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change, sunny, cloudy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10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32-33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26-29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6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Didgeridoo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present, wonder, ready,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proud, instrument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11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34-35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6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30-33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Longest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Game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last, team, stick, hit, cricket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12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36-37 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34-37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8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Play Well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piece,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wheel, break, hurt, round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13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38-39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985" y="238953"/>
            <a:ext cx="726910" cy="962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 descr="C:\Users\wjcom_mem003\Desktop\Vivid Reading\Vivid Reading cover (image)\VIVID READING (L3) Plus Cover2_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462" y="238953"/>
            <a:ext cx="720079" cy="954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64842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9538849"/>
              </p:ext>
            </p:extLst>
          </p:nvPr>
        </p:nvGraphicFramePr>
        <p:xfrm>
          <a:off x="155248" y="265214"/>
          <a:ext cx="8809240" cy="37444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9566"/>
                <a:gridCol w="716146"/>
                <a:gridCol w="819249"/>
                <a:gridCol w="747615"/>
                <a:gridCol w="1440160"/>
                <a:gridCol w="2160240"/>
                <a:gridCol w="1152128"/>
                <a:gridCol w="1224136"/>
              </a:tblGrid>
              <a:tr h="41604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42-45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Light of the Stars</a:t>
                      </a: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dark,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above, evening, beautiful, away</a:t>
                      </a:r>
                      <a:endParaRPr lang="en-US" sz="9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14 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40-41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46-49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10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My Heroes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rush, cry, firefighter, photographer,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job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42-43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50-53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11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Lost Map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hobby,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lose, mad, problem, smartphone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44-45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12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54-57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12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Dining Differences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sadly, plate,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begin, rice, fork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46-47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58-61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13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Bad Fox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agree, follow,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dinner, donkey, deep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18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48-49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14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62-65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14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Shapes Everywhere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corner,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hill, terrible, beehive, everywhere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50-51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14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66-69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15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Natural Soap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 few, choose, soap,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unhealthy, world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52-53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70-73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16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Paper Plane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plane,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some, paper, throw, window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54-55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88354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</TotalTime>
  <Words>1016</Words>
  <Application>Microsoft Office PowerPoint</Application>
  <PresentationFormat>화면 슬라이드 쇼(16:10)</PresentationFormat>
  <Paragraphs>341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hangyeol</dc:creator>
  <cp:lastModifiedBy>hangyeol</cp:lastModifiedBy>
  <cp:revision>22</cp:revision>
  <dcterms:created xsi:type="dcterms:W3CDTF">2022-04-29T04:39:43Z</dcterms:created>
  <dcterms:modified xsi:type="dcterms:W3CDTF">2022-05-24T02:03:24Z</dcterms:modified>
</cp:coreProperties>
</file>