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72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18461"/>
              </p:ext>
            </p:extLst>
          </p:nvPr>
        </p:nvGraphicFramePr>
        <p:xfrm>
          <a:off x="852806" y="2081330"/>
          <a:ext cx="5850889" cy="79135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5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64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2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78740">
                        <a:lnSpc>
                          <a:spcPts val="1150"/>
                        </a:lnSpc>
                        <a:spcBef>
                          <a:spcPts val="5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“Warm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Up” prompt question; have them think 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New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words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Bonus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7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focus to the related</a:t>
                      </a:r>
                      <a:r>
                        <a:rPr sz="10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contents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37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41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0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</a:t>
                      </a:r>
                      <a:r>
                        <a:rPr sz="10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remember;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315595">
                        <a:lnSpc>
                          <a:spcPts val="1140"/>
                        </a:lnSpc>
                        <a:spcBef>
                          <a:spcPts val="6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132715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 have  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record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 the  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3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  <a:spcBef>
                          <a:spcPts val="525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0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339720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50"/>
                        </a:lnSpc>
                        <a:spcBef>
                          <a:spcPts val="58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366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new vocabulary from each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 &amp;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365760">
                        <a:lnSpc>
                          <a:spcPts val="1150"/>
                        </a:lnSpc>
                        <a:spcBef>
                          <a:spcPts val="1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pictures; 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1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80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04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sp>
        <p:nvSpPr>
          <p:cNvPr id="6" name="object 3"/>
          <p:cNvSpPr txBox="1"/>
          <p:nvPr/>
        </p:nvSpPr>
        <p:spPr>
          <a:xfrm>
            <a:off x="695340" y="562236"/>
            <a:ext cx="5064109" cy="984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Plus </a:t>
            </a:r>
            <a:r>
              <a:rPr lang="en-US" sz="1400" b="1" dirty="0">
                <a:solidFill>
                  <a:srgbClr val="00B050"/>
                </a:solidFill>
                <a:latin typeface="Arial"/>
                <a:cs typeface="Arial"/>
              </a:rPr>
              <a:t>3</a:t>
            </a:r>
            <a:endParaRPr lang="en-US" sz="1400" b="1" dirty="0" smtClean="0">
              <a:solidFill>
                <a:srgbClr val="00B050"/>
              </a:solidFill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spcBef>
                <a:spcPts val="1100"/>
              </a:spcBef>
            </a:pPr>
            <a:r>
              <a:rPr lang="en-US" sz="1000" b="1" spc="-5" dirty="0" smtClean="0">
                <a:latin typeface="Arial"/>
                <a:cs typeface="Arial"/>
              </a:rPr>
              <a:t>Class Time: </a:t>
            </a:r>
            <a:r>
              <a:rPr lang="en-US" sz="1000" spc="-5" dirty="0" smtClean="0">
                <a:latin typeface="Arial"/>
                <a:cs typeface="Arial"/>
              </a:rPr>
              <a:t>40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Unit: </a:t>
            </a:r>
            <a:r>
              <a:rPr lang="en-US" sz="1000" spc="-5" dirty="0" smtClean="0">
                <a:latin typeface="Arial"/>
                <a:cs typeface="Arial"/>
              </a:rPr>
              <a:t>Unit 1 </a:t>
            </a:r>
            <a:r>
              <a:rPr lang="en-US" sz="1000" dirty="0" smtClean="0">
                <a:latin typeface="Arial"/>
                <a:cs typeface="Arial"/>
              </a:rPr>
              <a:t>Adding Words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New </a:t>
            </a:r>
            <a:r>
              <a:rPr lang="en-US" sz="1000" b="1" spc="-10" dirty="0" smtClean="0">
                <a:latin typeface="Arial"/>
                <a:cs typeface="Arial"/>
              </a:rPr>
              <a:t>Words: </a:t>
            </a:r>
            <a:r>
              <a:rPr lang="en-US" sz="1000" spc="-5" dirty="0" smtClean="0">
                <a:latin typeface="Arial"/>
                <a:cs typeface="Arial"/>
              </a:rPr>
              <a:t>player, join, light, another, pair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</a:pPr>
            <a:r>
              <a:rPr lang="en-US" sz="1000" b="1" spc="-5" dirty="0" smtClean="0">
                <a:latin typeface="Arial"/>
                <a:cs typeface="Arial"/>
              </a:rPr>
              <a:t>Sentence Pattern: </a:t>
            </a:r>
            <a:r>
              <a:rPr lang="en-US" sz="1000" spc="-5" dirty="0" smtClean="0">
                <a:latin typeface="Arial"/>
                <a:cs typeface="Arial"/>
              </a:rPr>
              <a:t>Suggestion (Let’s play a word game together!)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8" name="Picture 2" descr="C:\Users\wjcom_mem003\Desktop\Vivid Reading\Vivid Reading cover (image)\VIVID READING (L3) Plus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996" y="342388"/>
            <a:ext cx="911965" cy="120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374</Words>
  <Application>Microsoft Office PowerPoint</Application>
  <PresentationFormat>사용자 지정</PresentationFormat>
  <Paragraphs>56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2022-05-24T02:49:45Z</dcterms:created>
  <dcterms:modified xsi:type="dcterms:W3CDTF">2022-05-24T04:24:06Z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2017-08-11T00:00:00Z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2022-05-24T00:00:00Z</vt:filetime>
  </property>
</Properties>
</file>