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F7"/>
    <a:srgbClr val="FF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08" y="-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2CA48-3ECA-410D-8150-0FCAC895443B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F0B11-CD7E-4074-BB72-8BFDB38E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94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F0B11-CD7E-4074-BB72-8BFDB38E1B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9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84835" y="217887"/>
            <a:ext cx="4363205" cy="44203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1027" y="6547304"/>
            <a:ext cx="1666240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5" dirty="0"/>
              <a:t>© 2017 Compass</a:t>
            </a:r>
            <a:r>
              <a:rPr spc="-20" dirty="0"/>
              <a:t> </a:t>
            </a:r>
            <a:r>
              <a:rPr spc="-10" dirty="0"/>
              <a:t>Publishing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86334" y="6547304"/>
            <a:ext cx="1747520" cy="193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pc="-10" dirty="0"/>
              <a:t>Basic Reading </a:t>
            </a:r>
            <a:r>
              <a:rPr spc="-5" dirty="0"/>
              <a:t>800 </a:t>
            </a:r>
            <a:r>
              <a:rPr spc="-10" dirty="0"/>
              <a:t>Key</a:t>
            </a:r>
            <a:r>
              <a:rPr spc="60" dirty="0"/>
              <a:t> </a:t>
            </a:r>
            <a:r>
              <a:rPr spc="-10" dirty="0"/>
              <a:t>Words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6164" y="187452"/>
            <a:ext cx="2942843" cy="5654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892175">
              <a:lnSpc>
                <a:spcPct val="100000"/>
              </a:lnSpc>
              <a:spcBef>
                <a:spcPts val="325"/>
              </a:spcBef>
            </a:pP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Word </a:t>
            </a: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Counts &amp;</a:t>
            </a:r>
            <a:r>
              <a:rPr sz="1800" b="1" spc="1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LEXILE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Plus</a:t>
            </a:r>
            <a:endParaRPr spc="-10" dirty="0"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912108"/>
              </p:ext>
            </p:extLst>
          </p:nvPr>
        </p:nvGraphicFramePr>
        <p:xfrm>
          <a:off x="101154" y="830325"/>
          <a:ext cx="8963023" cy="55446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6030"/>
                <a:gridCol w="1257934"/>
                <a:gridCol w="1254760"/>
                <a:gridCol w="1254760"/>
                <a:gridCol w="1254760"/>
                <a:gridCol w="1430020"/>
                <a:gridCol w="1254759"/>
              </a:tblGrid>
              <a:tr h="29184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SB3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9184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WC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Lexile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370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340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77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410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360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290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330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370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330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 smtClean="0">
                          <a:latin typeface="맑은 고딕"/>
                          <a:cs typeface="맑은 고딕"/>
                        </a:rPr>
                        <a:t>7</a:t>
                      </a: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380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220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320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390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280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320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340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7</a:t>
                      </a: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300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410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 smtClean="0">
                          <a:latin typeface="맑은 고딕"/>
                          <a:cs typeface="맑은 고딕"/>
                        </a:rPr>
                        <a:t>7</a:t>
                      </a: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380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200" dirty="0">
                          <a:latin typeface="맑은 고딕"/>
                          <a:cs typeface="맑은 고딕"/>
                        </a:rPr>
                        <a:t>9</a:t>
                      </a: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 smtClean="0">
                          <a:latin typeface="맑은 고딕"/>
                          <a:cs typeface="맑은 고딕"/>
                        </a:rPr>
                        <a:t>7</a:t>
                      </a: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 smtClean="0">
                          <a:latin typeface="맑은 고딕"/>
                          <a:cs typeface="맑은 고딕"/>
                        </a:rPr>
                        <a:t>3</a:t>
                      </a: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210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290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410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57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260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320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340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350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68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300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370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7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56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410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4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59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71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330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78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58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68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230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200" spc="-5" dirty="0" smtClean="0">
                          <a:latin typeface="맑은 고딕"/>
                          <a:cs typeface="맑은 고딕"/>
                        </a:rPr>
                        <a:t>7</a:t>
                      </a: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4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360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84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2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spc="-5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80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62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290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73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en-US" sz="1200" spc="-5" dirty="0" smtClean="0">
                          <a:latin typeface="맑은 고딕"/>
                          <a:cs typeface="맑은 고딕"/>
                        </a:rPr>
                        <a:t>370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2918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200" b="1" spc="-10" dirty="0">
                          <a:latin typeface="맑은 고딕"/>
                          <a:cs typeface="맑은 고딕"/>
                        </a:rPr>
                        <a:t>Average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56.38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274.38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66.75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324.38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75.375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372.50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1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8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Plus</a:t>
            </a:r>
            <a:endParaRPr spc="-10" dirty="0"/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395510"/>
              </p:ext>
            </p:extLst>
          </p:nvPr>
        </p:nvGraphicFramePr>
        <p:xfrm>
          <a:off x="303655" y="752857"/>
          <a:ext cx="85355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169"/>
                <a:gridCol w="1486075"/>
                <a:gridCol w="1486075"/>
                <a:gridCol w="1486075"/>
                <a:gridCol w="1486075"/>
                <a:gridCol w="1486075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mix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minute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artist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straight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building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scissors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glue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money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bright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enjoy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baseball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view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field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swing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several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need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thirsty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alone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below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winter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famous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spring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bowl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tadpole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slowly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excited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million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afraid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friendly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dinosaur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wake up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weekend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hotel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suitcase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toothbrush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forget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sweater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mittens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yesterday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grow up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explain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together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wish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speak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breathe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happen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tongue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suddenly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rule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hide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quickly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careful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2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9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Plus</a:t>
            </a:r>
            <a:endParaRPr spc="-10" dirty="0"/>
          </a:p>
        </p:txBody>
      </p:sp>
      <p:graphicFrame>
        <p:nvGraphicFramePr>
          <p:cNvPr id="12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417595"/>
              </p:ext>
            </p:extLst>
          </p:nvPr>
        </p:nvGraphicFramePr>
        <p:xfrm>
          <a:off x="303655" y="752857"/>
          <a:ext cx="85355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169"/>
                <a:gridCol w="1486075"/>
                <a:gridCol w="1486075"/>
                <a:gridCol w="1486075"/>
                <a:gridCol w="1486075"/>
                <a:gridCol w="1486075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inside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belly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take care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hurricane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occur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town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robot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actor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ticket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ocean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sunny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cloudy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wonder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instrument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proud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cricket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stick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piece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wheel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round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hurt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dark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beautiful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away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firefighter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rush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photographer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job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hobby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problem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smartphone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begin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sadly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rice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donkey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dinner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agree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follow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deep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corner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hill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terrible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beehive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everywhere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soap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unhealthy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choose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few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some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window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throw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0651" y="187452"/>
            <a:ext cx="2753868" cy="565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694" y="229349"/>
            <a:ext cx="4285741" cy="369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23694" y="229349"/>
            <a:ext cx="4286250" cy="369570"/>
          </a:xfrm>
          <a:prstGeom prst="rect">
            <a:avLst/>
          </a:prstGeom>
          <a:ln w="9525">
            <a:solidFill>
              <a:srgbClr val="BD4A47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8615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solidFill>
                  <a:srgbClr val="FFFFFF"/>
                </a:solidFill>
                <a:latin typeface="맑은 고딕"/>
                <a:cs typeface="맑은 고딕"/>
              </a:rPr>
              <a:t>Book 3 </a:t>
            </a:r>
            <a:r>
              <a:rPr sz="1800" b="1" spc="-35" dirty="0">
                <a:solidFill>
                  <a:srgbClr val="FFFFFF"/>
                </a:solidFill>
                <a:latin typeface="맑은 고딕"/>
                <a:cs typeface="맑은 고딕"/>
              </a:rPr>
              <a:t>Target</a:t>
            </a:r>
            <a:r>
              <a:rPr sz="1800" b="1" spc="-2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1800" b="1" spc="-15" dirty="0">
                <a:solidFill>
                  <a:srgbClr val="FFFFFF"/>
                </a:solidFill>
                <a:latin typeface="맑은 고딕"/>
                <a:cs typeface="맑은 고딕"/>
              </a:rPr>
              <a:t>Words</a:t>
            </a:r>
            <a:endParaRPr sz="1800">
              <a:latin typeface="맑은 고딕"/>
              <a:cs typeface="맑은 고딕"/>
            </a:endParaRPr>
          </a:p>
        </p:txBody>
      </p:sp>
      <p:sp>
        <p:nvSpPr>
          <p:cNvPr id="9" name="object 6"/>
          <p:cNvSpPr txBox="1">
            <a:spLocks noGrp="1"/>
          </p:cNvSpPr>
          <p:nvPr>
            <p:ph type="dt" sz="half" idx="6"/>
          </p:nvPr>
        </p:nvSpPr>
        <p:spPr>
          <a:xfrm>
            <a:off x="186334" y="6547304"/>
            <a:ext cx="3166466" cy="17761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lang="en-US" spc="-10" dirty="0" smtClean="0"/>
              <a:t>Vivid Reading with Fiction &amp; Nonfiction Plus</a:t>
            </a:r>
            <a:endParaRPr spc="-10" dirty="0"/>
          </a:p>
        </p:txBody>
      </p:sp>
      <p:graphicFrame>
        <p:nvGraphicFramePr>
          <p:cNvPr id="11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947387"/>
              </p:ext>
            </p:extLst>
          </p:nvPr>
        </p:nvGraphicFramePr>
        <p:xfrm>
          <a:off x="303655" y="752857"/>
          <a:ext cx="8535544" cy="5571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169"/>
                <a:gridCol w="1486075"/>
                <a:gridCol w="1486075"/>
                <a:gridCol w="1486075"/>
                <a:gridCol w="1486075"/>
                <a:gridCol w="1486075"/>
              </a:tblGrid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another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34735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spc="-5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2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message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digital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answer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3</a:t>
                      </a:r>
                      <a:endParaRPr sz="1200" dirty="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season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orange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summer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awesome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drone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helicopter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control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spend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soup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cheap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expensive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badminton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game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point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7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homeless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live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decide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hope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8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greeting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stranger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cheek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0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9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hospital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keep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wonderful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02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10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popular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bedroom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doodle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finish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difference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11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sauce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next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12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carry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keyboard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remember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website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13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dentist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important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improve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invent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clean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14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clever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hour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freeze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15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rocket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astronaut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interesting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  <a:tr h="34869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b="1" dirty="0">
                          <a:latin typeface="맑은 고딕"/>
                          <a:cs typeface="맑은 고딕"/>
                        </a:rPr>
                        <a:t>Unit</a:t>
                      </a:r>
                      <a:r>
                        <a:rPr sz="1200" b="1" spc="-35" dirty="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sz="1200" b="1" dirty="0">
                          <a:latin typeface="맑은 고딕"/>
                          <a:cs typeface="맑은 고딕"/>
                        </a:rPr>
                        <a:t>16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6B8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magnet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push</a:t>
                      </a:r>
                      <a:endParaRPr lang="en-US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hold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remove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lang="en-US" sz="13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bottom</a:t>
                      </a:r>
                      <a:endParaRPr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4E9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519</Words>
  <Application>Microsoft Office PowerPoint</Application>
  <PresentationFormat>화면 슬라이드 쇼(4:3)</PresentationFormat>
  <Paragraphs>427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bomin</dc:creator>
  <cp:lastModifiedBy>hangyeol</cp:lastModifiedBy>
  <cp:revision>8</cp:revision>
  <dcterms:created xsi:type="dcterms:W3CDTF">2022-05-11T08:48:40Z</dcterms:created>
  <dcterms:modified xsi:type="dcterms:W3CDTF">2022-05-25T01:57:42Z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2017-07-24T00:00:00Z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2022-05-11T00:00:00Z</vt:filetime>
  </property>
</Properties>
</file>