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8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5269328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Plus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441484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476164"/>
                <a:gridCol w="2304256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Adding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pair, player,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join, light, another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New Phone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digital, message, send,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read, answer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Four Seasons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season,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orange, summer, fall, sell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Best Toy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drone, helicopter,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save,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control, awesome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At the Market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cost, cheap, expensive,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soup, spend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Thanks to Champ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badminton, point, game, final, fall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Shelter Animals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homeless, live, decide, kind, hope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Different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Greetings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cheek,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greeting, normal,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wave, stranger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3) Plus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62" y="49188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687" y="49189"/>
            <a:ext cx="722439" cy="95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447830"/>
              </p:ext>
            </p:extLst>
          </p:nvPr>
        </p:nvGraphicFramePr>
        <p:xfrm>
          <a:off x="143508" y="589247"/>
          <a:ext cx="8748972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332148"/>
                <a:gridCol w="237626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Famous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Tree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ago, keep, cut, hospital, wonderful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vs. Doodles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popular, doodle, bedroom,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difference,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finish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Cooking Class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sauce, soft, next, flat, put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Mega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5000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computer, carry,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keyboard,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remember, website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Future Job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invent, dentist, important, improve, clean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Clever Bear?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freeze, hour, clever, leave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Landing on the Moon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interesting,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step, sign, rocket, astronaut</a:t>
                      </a:r>
                      <a:endParaRPr lang="en-US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Floating Magnet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push, hold,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remove, magnet, bottom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521963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Plus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756719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584176"/>
                <a:gridCol w="1944216"/>
                <a:gridCol w="1152128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Adding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pair, player,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join, light, another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New Phone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digital, message, send,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read, answer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Four Seasons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season,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orange, summer, fall, sell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Best Toy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drone, helicopter,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save,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control, awesome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At the Market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cost, cheap, expensive,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soup, spend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Thanks to Champ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badminton, point, game, final, fall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Shelter Animals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homeless, live, decide, kind, hope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Different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Greetings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cheek,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greeting, normal,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wave, stranger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3) Plus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62" y="238953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687" y="238954"/>
            <a:ext cx="722439" cy="95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015920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440160"/>
                <a:gridCol w="2160240"/>
                <a:gridCol w="115212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Famous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Tree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ago, keep, cut, hospital, wonderful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vs. Doodles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popular, doodle, bedroom,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difference,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finish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Cooking Class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sauce, soft, next, flat, put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Mega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5000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computer, carry,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keyboard, </a:t>
                      </a:r>
                    </a:p>
                    <a:p>
                      <a:pPr algn="ctr"/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remember, website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Future Job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invent, dentist, important, improve, clean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Clever Bear?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freeze, hour, clever, leave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14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Landing on the Moon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interesting,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step, sign, rocket, astronaut</a:t>
                      </a:r>
                      <a:endParaRPr lang="en-US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Floating Magnet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push, hold,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remove, magnet, bottom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1022</Words>
  <Application>Microsoft Office PowerPoint</Application>
  <PresentationFormat>화면 슬라이드 쇼(16:10)</PresentationFormat>
  <Paragraphs>353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25</cp:revision>
  <dcterms:created xsi:type="dcterms:W3CDTF">2022-04-29T04:39:43Z</dcterms:created>
  <dcterms:modified xsi:type="dcterms:W3CDTF">2022-05-24T23:31:56Z</dcterms:modified>
</cp:coreProperties>
</file>